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61" d="100"/>
          <a:sy n="61" d="100"/>
        </p:scale>
        <p:origin x="53" y="533"/>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1201082"/>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24 мамыр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24</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8640448"/>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0.488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25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24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25</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жауын-шшашынсыз.</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Оңтүстік-батыстан</a:t>
            </a:r>
            <a:r>
              <a:rPr lang="kk-KZ" sz="1100" dirty="0">
                <a:latin typeface="Times New Roman" panose="02020603050405020304" pitchFamily="18" charset="0"/>
                <a:cs typeface="Times New Roman" panose="02020603050405020304" pitchFamily="18" charset="0"/>
              </a:rPr>
              <a:t> жел солтүстікке ауысады, күші 9-14</a:t>
            </a:r>
            <a:r>
              <a:rPr lang="ru-RU" sz="1100" dirty="0">
                <a:latin typeface="Times New Roman" panose="02020603050405020304" pitchFamily="18" charset="0"/>
                <a:cs typeface="Times New Roman" panose="02020603050405020304" pitchFamily="18" charset="0"/>
              </a:rPr>
              <a:t> м/с. </a:t>
            </a:r>
            <a:r>
              <a:rPr lang="kk-KZ" sz="1100" dirty="0">
                <a:latin typeface="Times New Roman" panose="02020603050405020304" pitchFamily="18" charset="0"/>
                <a:cs typeface="Times New Roman" panose="02020603050405020304" pitchFamily="18" charset="0"/>
              </a:rPr>
              <a:t>Ауа температурасы түнде 4-6, күндіз 21-23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26</a:t>
            </a:r>
            <a:r>
              <a:rPr lang="kk-KZ" sz="1100" b="1" kern="1400" dirty="0">
                <a:latin typeface="Times New Roman" panose="02020603050405020304" pitchFamily="18" charset="0"/>
                <a:cs typeface="Times New Roman" panose="02020603050405020304" pitchFamily="18" charset="0"/>
              </a:rPr>
              <a:t>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25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26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Оңтүстік-ш</a:t>
            </a:r>
            <a:r>
              <a:rPr lang="ru-RU" sz="1100" dirty="0" err="1">
                <a:latin typeface="Times New Roman" panose="02020603050405020304" pitchFamily="18" charset="0"/>
                <a:cs typeface="Times New Roman" panose="02020603050405020304" pitchFamily="18" charset="0"/>
              </a:rPr>
              <a:t>ығыстан</a:t>
            </a:r>
            <a:r>
              <a:rPr lang="ru-RU" sz="1100" dirty="0">
                <a:latin typeface="Times New Roman" panose="02020603050405020304" pitchFamily="18" charset="0"/>
                <a:cs typeface="Times New Roman" panose="02020603050405020304" pitchFamily="18" charset="0"/>
              </a:rPr>
              <a:t> жел</a:t>
            </a:r>
            <a:r>
              <a:rPr lang="kk-KZ" sz="1100" dirty="0">
                <a:latin typeface="Times New Roman" panose="02020603050405020304" pitchFamily="18" charset="0"/>
                <a:cs typeface="Times New Roman" panose="02020603050405020304" pitchFamily="18" charset="0"/>
              </a:rPr>
              <a:t> соғады, күші </a:t>
            </a:r>
            <a:r>
              <a:rPr lang="ru-RU" sz="1100" dirty="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11-13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Гилей В.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54236</TotalTime>
  <Words>598</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7745</cp:revision>
  <cp:lastPrinted>2025-07-15T07:11:11Z</cp:lastPrinted>
  <dcterms:created xsi:type="dcterms:W3CDTF">2018-03-27T06:03:00Z</dcterms:created>
  <dcterms:modified xsi:type="dcterms:W3CDTF">2026-05-24T06:33:01Z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